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63" r:id="rId8"/>
    <p:sldId id="259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9CD6"/>
    <a:srgbClr val="BDBDBD"/>
    <a:srgbClr val="1583BD"/>
    <a:srgbClr val="EDEDE3"/>
    <a:srgbClr val="E4E4DC"/>
    <a:srgbClr val="D8D8D8"/>
    <a:srgbClr val="409CE0"/>
    <a:srgbClr val="686A71"/>
    <a:srgbClr val="0E4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9238D-F0C0-46B1-B6BB-B0A943D954DC}" type="datetimeFigureOut">
              <a:rPr lang="es-MX" smtClean="0"/>
              <a:t>12/02/2025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D4453-070D-4AB4-9CD9-2E63E0AB6E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00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D4453-070D-4AB4-9CD9-2E63E0AB6E47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173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D4453-070D-4AB4-9CD9-2E63E0AB6E47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42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357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58425" y="0"/>
            <a:ext cx="193357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15" y="3155160"/>
            <a:ext cx="6086475" cy="3457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95198"/>
            <a:ext cx="9144000" cy="864000"/>
          </a:xfrm>
        </p:spPr>
        <p:txBody>
          <a:bodyPr anchor="ctr">
            <a:normAutofit/>
          </a:bodyPr>
          <a:lstStyle>
            <a:lvl1pPr algn="ctr">
              <a:defRPr sz="5500" baseline="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419" dirty="0"/>
              <a:t>Haga clic para editar título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350294"/>
            <a:ext cx="9144000" cy="8048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00" baseline="0">
                <a:solidFill>
                  <a:srgbClr val="686A7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419" dirty="0"/>
              <a:t>Haga clic para editar subtítulo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84" y="2066646"/>
            <a:ext cx="5991225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2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solidFill>
          <a:srgbClr val="4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994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5" y="0"/>
            <a:ext cx="3324225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 rot="17100000">
            <a:off x="7633380" y="2843135"/>
            <a:ext cx="6278631" cy="76977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6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 rot="5400000">
            <a:off x="2545421" y="164176"/>
            <a:ext cx="4484955" cy="7899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61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es">
    <p:bg>
      <p:bgPr>
        <a:solidFill>
          <a:srgbClr val="E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2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040000">
            <a:off x="-1284947" y="2651139"/>
            <a:ext cx="6235200" cy="1066523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0"/>
            <a:ext cx="268605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 rot="17040000">
            <a:off x="-2074" y="2823264"/>
            <a:ext cx="6048000" cy="1044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sz="quarter" idx="14"/>
          </p:nvPr>
        </p:nvSpPr>
        <p:spPr>
          <a:xfrm>
            <a:off x="5019675" y="1285875"/>
            <a:ext cx="5019675" cy="4314825"/>
          </a:xfrm>
        </p:spPr>
        <p:txBody>
          <a:bodyPr vert="eaVert"/>
          <a:lstStyle>
            <a:lvl1pPr marL="0" indent="0">
              <a:buFontTx/>
              <a:buNone/>
              <a:defRPr>
                <a:solidFill>
                  <a:srgbClr val="409CD6"/>
                </a:solidFill>
              </a:defRPr>
            </a:lvl1pPr>
            <a:lvl2pPr marL="457200" indent="0">
              <a:buFontTx/>
              <a:buNone/>
              <a:defRPr>
                <a:solidFill>
                  <a:srgbClr val="409CD6"/>
                </a:solidFill>
              </a:defRPr>
            </a:lvl2pPr>
            <a:lvl3pPr marL="914400" indent="0">
              <a:buFontTx/>
              <a:buNone/>
              <a:defRPr>
                <a:solidFill>
                  <a:srgbClr val="409CD6"/>
                </a:solidFill>
              </a:defRPr>
            </a:lvl3pPr>
            <a:lvl4pPr marL="1371600" indent="0">
              <a:buFontTx/>
              <a:buNone/>
              <a:defRPr>
                <a:solidFill>
                  <a:srgbClr val="409CD6"/>
                </a:solidFill>
              </a:defRPr>
            </a:lvl4pPr>
            <a:lvl5pPr marL="1828800" indent="0">
              <a:buFontTx/>
              <a:buNone/>
              <a:defRPr>
                <a:solidFill>
                  <a:srgbClr val="409CD6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7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1800"/>
            <a:ext cx="8532000" cy="57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0"/>
            <a:ext cx="33813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031"/>
            <a:ext cx="8445500" cy="1325563"/>
          </a:xfrm>
        </p:spPr>
        <p:txBody>
          <a:bodyPr>
            <a:normAutofit/>
          </a:bodyPr>
          <a:lstStyle>
            <a:lvl1pPr>
              <a:defRPr sz="550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445500" cy="4351338"/>
          </a:xfrm>
        </p:spPr>
        <p:txBody>
          <a:bodyPr>
            <a:normAutofit/>
          </a:bodyPr>
          <a:lstStyle>
            <a:lvl1pPr marL="0" indent="0">
              <a:buNone/>
              <a:defRPr sz="3700">
                <a:solidFill>
                  <a:srgbClr val="686A7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22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rgbClr val="4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0"/>
            <a:ext cx="33813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43900" cy="1325563"/>
          </a:xfrm>
        </p:spPr>
        <p:txBody>
          <a:bodyPr>
            <a:normAutofit/>
          </a:bodyPr>
          <a:lstStyle>
            <a:lvl1pPr>
              <a:defRPr sz="5500">
                <a:solidFill>
                  <a:srgbClr val="0E4051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38200" y="2098675"/>
            <a:ext cx="8343900" cy="3927475"/>
          </a:xfrm>
        </p:spPr>
        <p:txBody>
          <a:bodyPr>
            <a:normAutofit/>
          </a:bodyPr>
          <a:lstStyle>
            <a:lvl1pPr marL="0" indent="0">
              <a:buNone/>
              <a:defRPr sz="37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838200" y="1847706"/>
            <a:ext cx="8344800" cy="6494"/>
          </a:xfrm>
          <a:prstGeom prst="line">
            <a:avLst/>
          </a:prstGeom>
          <a:ln w="41275">
            <a:solidFill>
              <a:schemeClr val="bg1"/>
            </a:solidFill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72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1876037"/>
            <a:ext cx="6098400" cy="4978800"/>
          </a:xfrm>
          <a:prstGeom prst="rect">
            <a:avLst/>
          </a:prstGeom>
          <a:solidFill>
            <a:srgbClr val="4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/>
          <p:cNvSpPr/>
          <p:nvPr userDrawn="1"/>
        </p:nvSpPr>
        <p:spPr>
          <a:xfrm>
            <a:off x="6096003" y="1884506"/>
            <a:ext cx="6098400" cy="4978800"/>
          </a:xfrm>
          <a:prstGeom prst="rect">
            <a:avLst/>
          </a:prstGeom>
          <a:solidFill>
            <a:srgbClr val="E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347137" y="1955103"/>
            <a:ext cx="5400000" cy="4371426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7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404"/>
            <a:ext cx="12192000" cy="825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299" y="2"/>
            <a:ext cx="7632000" cy="1786948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 algn="ctr">
              <a:defRPr sz="550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3156" y="1952241"/>
            <a:ext cx="5400000" cy="43704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37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51" y="1915675"/>
            <a:ext cx="493370" cy="4939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41161"/>
            <a:ext cx="2095500" cy="986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51" y="288632"/>
            <a:ext cx="2139372" cy="100728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07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6096003" y="2646506"/>
            <a:ext cx="6098400" cy="4212000"/>
          </a:xfrm>
          <a:prstGeom prst="rect">
            <a:avLst/>
          </a:prstGeom>
          <a:solidFill>
            <a:srgbClr val="ED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ctangle 15"/>
          <p:cNvSpPr/>
          <p:nvPr userDrawn="1"/>
        </p:nvSpPr>
        <p:spPr>
          <a:xfrm>
            <a:off x="1306" y="2646975"/>
            <a:ext cx="6098400" cy="4212000"/>
          </a:xfrm>
          <a:prstGeom prst="rect">
            <a:avLst/>
          </a:prstGeom>
          <a:solidFill>
            <a:srgbClr val="4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/>
          <p:cNvSpPr/>
          <p:nvPr userDrawn="1"/>
        </p:nvSpPr>
        <p:spPr>
          <a:xfrm>
            <a:off x="-1" y="1800971"/>
            <a:ext cx="6102000" cy="846980"/>
          </a:xfrm>
          <a:prstGeom prst="rect">
            <a:avLst/>
          </a:prstGeom>
          <a:solidFill>
            <a:srgbClr val="15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/>
          <p:cNvSpPr/>
          <p:nvPr userDrawn="1"/>
        </p:nvSpPr>
        <p:spPr>
          <a:xfrm>
            <a:off x="6089120" y="1800970"/>
            <a:ext cx="6098400" cy="846980"/>
          </a:xfrm>
          <a:prstGeom prst="rect">
            <a:avLst/>
          </a:prstGeom>
          <a:solidFill>
            <a:srgbClr val="BD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392"/>
            <a:ext cx="12192000" cy="825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242" y="1"/>
            <a:ext cx="7632000" cy="1409699"/>
          </a:xfrm>
        </p:spPr>
        <p:txBody>
          <a:bodyPr>
            <a:normAutofit/>
          </a:bodyPr>
          <a:lstStyle>
            <a:lvl1pPr algn="ctr">
              <a:defRPr sz="5500">
                <a:solidFill>
                  <a:srgbClr val="409CE0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878" y="1801490"/>
            <a:ext cx="5400000" cy="835491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336" y="2657994"/>
            <a:ext cx="5400000" cy="375109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1656" y="1807296"/>
            <a:ext cx="5400000" cy="817970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8" y="1795833"/>
            <a:ext cx="476250" cy="5062167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Content Placeholder 3"/>
          <p:cNvSpPr>
            <a:spLocks noGrp="1"/>
          </p:cNvSpPr>
          <p:nvPr>
            <p:ph sz="half" idx="13"/>
          </p:nvPr>
        </p:nvSpPr>
        <p:spPr>
          <a:xfrm>
            <a:off x="6462436" y="2648469"/>
            <a:ext cx="5400000" cy="375109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55436"/>
            <a:ext cx="2095500" cy="986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51" y="202907"/>
            <a:ext cx="2139372" cy="10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0"/>
            <a:ext cx="18478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263525"/>
            <a:ext cx="9067800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rgbClr val="409CD6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53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solidFill>
          <a:srgbClr val="BD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37" y="0"/>
            <a:ext cx="2905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bg>
      <p:bgPr>
        <a:solidFill>
          <a:srgbClr val="E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2293030"/>
            <a:ext cx="4772025" cy="4564966"/>
          </a:xfrm>
          <a:prstGeom prst="rect">
            <a:avLst/>
          </a:prstGeom>
          <a:solidFill>
            <a:srgbClr val="409C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772025" cy="2293034"/>
          </a:xfrm>
          <a:prstGeom prst="rect">
            <a:avLst/>
          </a:prstGeom>
          <a:solidFill>
            <a:srgbClr val="158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4438649" cy="2293033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ctr">
              <a:defRPr sz="55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05400" y="1"/>
            <a:ext cx="7086600" cy="6286499"/>
          </a:xfrm>
        </p:spPr>
        <p:txBody>
          <a:bodyPr>
            <a:normAutofit/>
          </a:bodyPr>
          <a:lstStyle>
            <a:lvl1pPr marL="0" indent="0">
              <a:buNone/>
              <a:defRPr sz="3700">
                <a:solidFill>
                  <a:srgbClr val="409CD6"/>
                </a:solidFill>
                <a:latin typeface="Century Gothic" panose="020B0502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419" sz="3700" dirty="0">
                <a:latin typeface="Century Gothic" panose="020B0502020202020204" pitchFamily="34" charset="0"/>
              </a:rPr>
              <a:t>	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2303581"/>
            <a:ext cx="4438649" cy="398291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76211"/>
            <a:ext cx="514350" cy="650557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20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bg>
      <p:bgPr>
        <a:solidFill>
          <a:srgbClr val="E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93030"/>
            <a:ext cx="4772025" cy="4564966"/>
          </a:xfrm>
          <a:prstGeom prst="rect">
            <a:avLst/>
          </a:prstGeom>
          <a:solidFill>
            <a:srgbClr val="409C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772025" cy="2293034"/>
          </a:xfrm>
          <a:prstGeom prst="rect">
            <a:avLst/>
          </a:prstGeom>
          <a:solidFill>
            <a:srgbClr val="158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4410074" cy="2293033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ctr">
              <a:defRPr sz="5500">
                <a:solidFill>
                  <a:srgbClr val="EDEDE3"/>
                </a:solidFill>
                <a:latin typeface="Impact" panose="020B080603090205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303585"/>
            <a:ext cx="4410076" cy="4041648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EDEDE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76211"/>
            <a:ext cx="514350" cy="650557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33974" y="0"/>
            <a:ext cx="7058026" cy="6345233"/>
          </a:xfrm>
        </p:spPr>
        <p:txBody>
          <a:bodyPr anchor="t"/>
          <a:lstStyle>
            <a:lvl1pPr algn="ctr">
              <a:defRPr>
                <a:solidFill>
                  <a:srgbClr val="BDBDBD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51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CAC47-3FB3-4DFE-AD68-EB86198FEA3B}" type="datetimeFigureOut">
              <a:rPr lang="pt-BR" smtClean="0"/>
              <a:t>12/02/2025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4865D-3404-4E99-AAEB-560672165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27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2" r:id="rId9"/>
    <p:sldLayoutId id="2147483661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Nombre y Edad 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35141"/>
            <a:ext cx="9144000" cy="804866"/>
          </a:xfrm>
        </p:spPr>
        <p:txBody>
          <a:bodyPr>
            <a:noAutofit/>
          </a:bodyPr>
          <a:lstStyle/>
          <a:p>
            <a:endParaRPr lang="es-MX" sz="3200" dirty="0"/>
          </a:p>
          <a:p>
            <a:endParaRPr lang="es-MX" sz="3200" dirty="0"/>
          </a:p>
          <a:p>
            <a:r>
              <a:rPr lang="es-MX" sz="3200" dirty="0"/>
              <a:t>Yazmin del Carmen Benito de los Santos</a:t>
            </a:r>
          </a:p>
          <a:p>
            <a:r>
              <a:rPr lang="es-MX" sz="3200" dirty="0"/>
              <a:t>TENGO 24 AÑOS  </a:t>
            </a:r>
          </a:p>
        </p:txBody>
      </p:sp>
      <p:pic>
        <p:nvPicPr>
          <p:cNvPr id="1026" name="Picture 2" descr="Años - Iconos gratis de hora y fecha">
            <a:extLst>
              <a:ext uri="{FF2B5EF4-FFF2-40B4-BE49-F238E27FC236}">
                <a16:creationId xmlns:a16="http://schemas.microsoft.com/office/drawing/2014/main" id="{E5B82A5B-A025-7BC6-BE3F-4AD58BF2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89" y="725770"/>
            <a:ext cx="1133428" cy="11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ídeo 8">
            <a:hlinkClick r:id="" action="ppaction://media"/>
            <a:extLst>
              <a:ext uri="{FF2B5EF4-FFF2-40B4-BE49-F238E27FC236}">
                <a16:creationId xmlns:a16="http://schemas.microsoft.com/office/drawing/2014/main" id="{5267231C-548C-0649-E51C-7B6C55519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8785489" y="4693024"/>
            <a:ext cx="2198478" cy="21984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509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3"/>
    </mc:Choice>
    <mc:Fallback>
      <p:transition spd="slow" advTm="1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381F23A-5636-A98A-2448-56FE32524D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5763" b="-2"/>
          <a:stretch/>
        </p:blipFill>
        <p:spPr>
          <a:xfrm>
            <a:off x="212667" y="1952241"/>
            <a:ext cx="5400000" cy="43714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299" y="2"/>
            <a:ext cx="7632000" cy="1786948"/>
          </a:xfrm>
        </p:spPr>
        <p:txBody>
          <a:bodyPr anchor="ctr">
            <a:normAutofit/>
          </a:bodyPr>
          <a:lstStyle/>
          <a:p>
            <a:r>
              <a:rPr lang="en-US" sz="4300"/>
              <a:t>La </a:t>
            </a:r>
            <a:r>
              <a:rPr lang="en-US" sz="4300" err="1"/>
              <a:t>razón</a:t>
            </a:r>
            <a:r>
              <a:rPr lang="en-US" sz="4300"/>
              <a:t> </a:t>
            </a:r>
            <a:r>
              <a:rPr lang="en-US" sz="4300" err="1"/>
              <a:t>por</a:t>
            </a:r>
            <a:r>
              <a:rPr lang="en-US" sz="4300"/>
              <a:t> la que </a:t>
            </a:r>
            <a:r>
              <a:rPr lang="en-US" sz="4300" err="1"/>
              <a:t>eligio</a:t>
            </a:r>
            <a:r>
              <a:rPr lang="en-US" sz="4300"/>
              <a:t> la </a:t>
            </a:r>
            <a:r>
              <a:rPr lang="es-MX" sz="4300" noProof="0"/>
              <a:t>licenciatura</a:t>
            </a:r>
            <a:r>
              <a:rPr lang="en-US" sz="4300"/>
              <a:t> en administration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463156" y="1952241"/>
            <a:ext cx="5400000" cy="4370400"/>
          </a:xfrm>
        </p:spPr>
        <p:txBody>
          <a:bodyPr>
            <a:normAutofit/>
          </a:bodyPr>
          <a:lstStyle/>
          <a:p>
            <a:endParaRPr lang="es-MX" sz="2600" dirty="0"/>
          </a:p>
          <a:p>
            <a:endParaRPr lang="es-MX" sz="2600" dirty="0"/>
          </a:p>
          <a:p>
            <a:r>
              <a:rPr lang="es-MX" sz="2600" dirty="0"/>
              <a:t>Mi meta a largo plazo es emprender mi propio negocio, y estoy convencido de que estudiar Administración me proporcionará una base sólida de conocimientos.</a:t>
            </a:r>
            <a:endParaRPr lang="en-US" sz="2600" dirty="0"/>
          </a:p>
        </p:txBody>
      </p:sp>
      <p:pic>
        <p:nvPicPr>
          <p:cNvPr id="10" name="Vídeo 9">
            <a:hlinkClick r:id="" action="ppaction://media"/>
            <a:extLst>
              <a:ext uri="{FF2B5EF4-FFF2-40B4-BE49-F238E27FC236}">
                <a16:creationId xmlns:a16="http://schemas.microsoft.com/office/drawing/2014/main" id="{5F15ED21-972B-5B94-AA7C-B8571F252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817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78"/>
    </mc:Choice>
    <mc:Fallback>
      <p:transition spd="slow" advTm="4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60" y="315917"/>
            <a:ext cx="8343900" cy="1325563"/>
          </a:xfrm>
        </p:spPr>
        <p:txBody>
          <a:bodyPr/>
          <a:lstStyle/>
          <a:p>
            <a:r>
              <a:rPr lang="es-MX" noProof="0" dirty="0"/>
              <a:t>Intereses y pasatiempos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1" y="2098675"/>
            <a:ext cx="6140824" cy="392747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Disfruto explorar las redes sociales y aprender sobre estrategias de marketing digital. </a:t>
            </a:r>
          </a:p>
          <a:p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Me gusta cocinar y experimentar con nuevas recetas. Me apasiona aprender sobre diferentes tipos de cocina y culturas gastronómicas.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También me gusta escuchar música y ver series.</a:t>
            </a:r>
            <a:endParaRPr lang="en-US" sz="2400" dirty="0"/>
          </a:p>
        </p:txBody>
      </p:sp>
      <p:pic>
        <p:nvPicPr>
          <p:cNvPr id="3074" name="Picture 2" descr="Principales redes sociales y cuál nos interesa más para nuestro negocio -">
            <a:extLst>
              <a:ext uri="{FF2B5EF4-FFF2-40B4-BE49-F238E27FC236}">
                <a16:creationId xmlns:a16="http://schemas.microsoft.com/office/drawing/2014/main" id="{67408E1E-99FC-C99D-E537-BE73C217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1" y="1594444"/>
            <a:ext cx="2310234" cy="15401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9 tips que te facilitarán la tarea de cocinar - Mejor con Salud">
            <a:extLst>
              <a:ext uri="{FF2B5EF4-FFF2-40B4-BE49-F238E27FC236}">
                <a16:creationId xmlns:a16="http://schemas.microsoft.com/office/drawing/2014/main" id="{B3A3B7C5-AFD1-80CE-B4D6-7D4D833B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3074339"/>
            <a:ext cx="2634066" cy="1756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ctores e ilustraciones de Escuchar Musica para descargar gratis | Freepik">
            <a:extLst>
              <a:ext uri="{FF2B5EF4-FFF2-40B4-BE49-F238E27FC236}">
                <a16:creationId xmlns:a16="http://schemas.microsoft.com/office/drawing/2014/main" id="{90F528D8-54AF-3985-0D23-44A9F502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20" y="4771000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ídeo 12">
            <a:hlinkClick r:id="" action="ppaction://media"/>
            <a:extLst>
              <a:ext uri="{FF2B5EF4-FFF2-40B4-BE49-F238E27FC236}">
                <a16:creationId xmlns:a16="http://schemas.microsoft.com/office/drawing/2014/main" id="{611FA2C4-4249-7FDA-71B3-133DBFE23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335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00"/>
    </mc:Choice>
    <mc:Fallback>
      <p:transition spd="slow" advTm="1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7586"/>
            <a:ext cx="4438649" cy="2293033"/>
          </a:xfrm>
        </p:spPr>
        <p:txBody>
          <a:bodyPr>
            <a:normAutofit fontScale="90000"/>
          </a:bodyPr>
          <a:lstStyle/>
          <a:p>
            <a:r>
              <a:rPr lang="es-MX" noProof="0" dirty="0"/>
              <a:t>Experiencia</a:t>
            </a:r>
            <a:r>
              <a:rPr lang="en-US" dirty="0"/>
              <a:t> </a:t>
            </a:r>
            <a:r>
              <a:rPr lang="es-MX" dirty="0"/>
              <a:t>A</a:t>
            </a:r>
            <a:r>
              <a:rPr lang="es-MX" noProof="0" dirty="0" err="1"/>
              <a:t>cadémica</a:t>
            </a:r>
            <a:r>
              <a:rPr lang="en-US" dirty="0"/>
              <a:t> </a:t>
            </a:r>
            <a:r>
              <a:rPr lang="es-MX" dirty="0"/>
              <a:t>y/o laboral ( si aplica)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2775857"/>
            <a:ext cx="4438649" cy="3510643"/>
          </a:xfrm>
        </p:spPr>
        <p:txBody>
          <a:bodyPr/>
          <a:lstStyle/>
          <a:p>
            <a:endParaRPr lang="es-MX" noProof="0" dirty="0"/>
          </a:p>
          <a:p>
            <a:r>
              <a:rPr lang="es-MX" noProof="0" dirty="0"/>
              <a:t>Ninguna</a:t>
            </a:r>
            <a:r>
              <a:rPr lang="en-US" dirty="0"/>
              <a:t> </a:t>
            </a:r>
          </a:p>
        </p:txBody>
      </p:sp>
      <p:pic>
        <p:nvPicPr>
          <p:cNvPr id="10" name="Vídeo 9">
            <a:hlinkClick r:id="" action="ppaction://media"/>
            <a:extLst>
              <a:ext uri="{FF2B5EF4-FFF2-40B4-BE49-F238E27FC236}">
                <a16:creationId xmlns:a16="http://schemas.microsoft.com/office/drawing/2014/main" id="{F9B075FD-A29C-6248-C69F-25A551A32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081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8"/>
    </mc:Choice>
    <mc:Fallback>
      <p:transition spd="slow" advTm="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s-MX" sz="2400" dirty="0"/>
          </a:p>
          <a:p>
            <a:r>
              <a:rPr lang="es-MX" sz="2400" dirty="0"/>
              <a:t>Espero que la materia de Evaluación del Capital Humano me brinde herramientas y conocimientos prácticos que pueda aplicar en el futuro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9828" y="212274"/>
            <a:ext cx="6952344" cy="1534884"/>
          </a:xfrm>
        </p:spPr>
        <p:txBody>
          <a:bodyPr>
            <a:normAutofit/>
          </a:bodyPr>
          <a:lstStyle/>
          <a:p>
            <a:r>
              <a:rPr lang="en-US" sz="3600" dirty="0"/>
              <a:t>EXPECTATIVA SOBRE LA MATERIA DE EVALUACIÓN DEL CAPITAL HUMANO.</a:t>
            </a:r>
          </a:p>
        </p:txBody>
      </p:sp>
      <p:pic>
        <p:nvPicPr>
          <p:cNvPr id="4098" name="Picture 2" descr="Imágenes de Adquirir Conocimientos - Descarga gratuita en Freepik">
            <a:extLst>
              <a:ext uri="{FF2B5EF4-FFF2-40B4-BE49-F238E27FC236}">
                <a16:creationId xmlns:a16="http://schemas.microsoft.com/office/drawing/2014/main" id="{EAD8A2FB-C6EC-F28B-470A-1773FE3F77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65" y="1955103"/>
            <a:ext cx="2416362" cy="241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779AF4-42D0-7DE2-80FC-3D244C26FF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489"/>
          <a:stretch/>
        </p:blipFill>
        <p:spPr>
          <a:xfrm>
            <a:off x="9775639" y="4435541"/>
            <a:ext cx="2416361" cy="2422459"/>
          </a:xfrm>
          <a:prstGeom prst="rect">
            <a:avLst/>
          </a:prstGeom>
        </p:spPr>
      </p:pic>
      <p:pic>
        <p:nvPicPr>
          <p:cNvPr id="7" name="Vídeo 6">
            <a:hlinkClick r:id="" action="ppaction://media"/>
            <a:extLst>
              <a:ext uri="{FF2B5EF4-FFF2-40B4-BE49-F238E27FC236}">
                <a16:creationId xmlns:a16="http://schemas.microsoft.com/office/drawing/2014/main" id="{060CDA3A-73F7-B5FB-4011-07735A6F9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540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1"/>
    </mc:Choice>
    <mc:Fallback>
      <p:transition spd="slow" advTm="2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8BFC1DB-88E1-F44C-4BC5-ADCA9EBC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114" y="2103437"/>
            <a:ext cx="9067800" cy="1325563"/>
          </a:xfrm>
        </p:spPr>
        <p:txBody>
          <a:bodyPr>
            <a:normAutofit/>
          </a:bodyPr>
          <a:lstStyle/>
          <a:p>
            <a:r>
              <a:rPr lang="es-MX" sz="6000" dirty="0"/>
              <a:t>!Gracias!</a:t>
            </a:r>
          </a:p>
        </p:txBody>
      </p:sp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7C5ABE59-199F-4442-4AE1-AA1FF79B68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818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1"/>
    </mc:Choice>
    <mc:Fallback>
      <p:transition spd="slow" advTm="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D6 Desing Slides_V2_Academic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6 Desing Slides_V2_Academic_new.potx" id="{C1B3168B-05A8-4570-B318-7657C6367D39}" vid="{21528EBE-39FA-40BF-9E5F-19947BB39A5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033B31DA58764B9C95249EE3674570" ma:contentTypeVersion="3" ma:contentTypeDescription="Create a new document." ma:contentTypeScope="" ma:versionID="95dc898934bc55d44f916a4c37f6ed9f">
  <xsd:schema xmlns:xsd="http://www.w3.org/2001/XMLSchema" xmlns:xs="http://www.w3.org/2001/XMLSchema" xmlns:p="http://schemas.microsoft.com/office/2006/metadata/properties" xmlns:ns2="f40e8ec9-c0d5-46bf-ada4-d85cb00858d0" xmlns:ns3="904e2ea1-c14c-483b-89ef-f6b2df6ba23c" targetNamespace="http://schemas.microsoft.com/office/2006/metadata/properties" ma:root="true" ma:fieldsID="b2e5cbfe1fc3ad2df5ba46ab37a879c3" ns2:_="" ns3:_="">
    <xsd:import namespace="f40e8ec9-c0d5-46bf-ada4-d85cb00858d0"/>
    <xsd:import namespace="904e2ea1-c14c-483b-89ef-f6b2df6ba23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e8ec9-c0d5-46bf-ada4-d85cb00858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e2ea1-c14c-483b-89ef-f6b2df6ba23c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0e8ec9-c0d5-46bf-ada4-d85cb00858d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EE518D3-B828-4715-8C7D-EAC0A6D02C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04A305-55F1-45EA-873A-A216D2394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0e8ec9-c0d5-46bf-ada4-d85cb00858d0"/>
    <ds:schemaRef ds:uri="904e2ea1-c14c-483b-89ef-f6b2df6ba2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35EF2-E4D3-45A5-A809-AAE0D5262E07}">
  <ds:schemaRefs>
    <ds:schemaRef ds:uri="http://schemas.microsoft.com/office/2006/metadata/properties"/>
    <ds:schemaRef ds:uri="http://www.w3.org/XML/1998/namespace"/>
    <ds:schemaRef ds:uri="http://purl.org/dc/terms/"/>
    <ds:schemaRef ds:uri="f40e8ec9-c0d5-46bf-ada4-d85cb00858d0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904e2ea1-c14c-483b-89ef-f6b2df6ba23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académica (diseño de lápices y cuadernos)</Template>
  <TotalTime>129</TotalTime>
  <Words>143</Words>
  <Application>Microsoft Office PowerPoint</Application>
  <PresentationFormat>Panorámica</PresentationFormat>
  <Paragraphs>24</Paragraphs>
  <Slides>6</Slides>
  <Notes>2</Notes>
  <HiddenSlides>0</HiddenSlides>
  <MMClips>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Century Gothic</vt:lpstr>
      <vt:lpstr>Impact</vt:lpstr>
      <vt:lpstr>ID6 Desing Slides_V2_Academic_1</vt:lpstr>
      <vt:lpstr>Nombre y Edad :</vt:lpstr>
      <vt:lpstr>La razón por la que eligio la licenciatura en administration </vt:lpstr>
      <vt:lpstr>Intereses y pasatiempos </vt:lpstr>
      <vt:lpstr>Experiencia Académica y/o laboral ( si aplica)</vt:lpstr>
      <vt:lpstr>EXPECTATIVA SOBRE LA MATERIA DE EVALUACIÓN DEL CAPITAL HUMANO.</vt:lpstr>
      <vt:lpstr>!Gracias!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192B39304 YAZMIN DEL CARMEN BENITO DE LOS SANTOS</dc:creator>
  <cp:lastModifiedBy>192B39304 YAZMIN DEL CARMEN BENITO DE LOS SANTOS</cp:lastModifiedBy>
  <cp:revision>2</cp:revision>
  <dcterms:created xsi:type="dcterms:W3CDTF">2025-02-12T11:17:12Z</dcterms:created>
  <dcterms:modified xsi:type="dcterms:W3CDTF">2025-02-13T03:00:39Z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0x0101000A033B31DA58764B9C95249EE3674570</vt:lpwstr>
  </property>
</Properties>
</file>